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38"/>
    <p:restoredTop sz="94668"/>
  </p:normalViewPr>
  <p:slideViewPr>
    <p:cSldViewPr snapToGrid="0">
      <p:cViewPr>
        <p:scale>
          <a:sx n="30" d="100"/>
          <a:sy n="30" d="100"/>
        </p:scale>
        <p:origin x="522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F0656-1CD8-3542-9C58-ECA293E13D77}" type="datetimeFigureOut">
              <a:rPr lang="es-MX" smtClean="0"/>
              <a:t>12/07/25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17F31-05F3-E047-8201-9FD8256F1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917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17F31-05F3-E047-8201-9FD8256F1D9C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95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12/07/25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613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12/07/25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560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12/07/25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885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12/07/25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582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12/07/25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859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12/07/25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57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12/07/25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1239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12/07/25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166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12/07/25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384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12/07/25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540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12/07/25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586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DCB29-0519-004C-9824-F714D6DA9FC1}" type="datetimeFigureOut">
              <a:rPr lang="es-MX" smtClean="0"/>
              <a:t>12/07/25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702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E85A746-6319-61E7-7836-87EA20019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2" y="0"/>
            <a:ext cx="32403651" cy="432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61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</Words>
  <Application>Microsoft Macintosh PowerPoint</Application>
  <PresentationFormat>Personalizado</PresentationFormat>
  <Paragraphs>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7</cp:revision>
  <dcterms:created xsi:type="dcterms:W3CDTF">2023-09-27T20:37:33Z</dcterms:created>
  <dcterms:modified xsi:type="dcterms:W3CDTF">2025-07-13T00:47:55Z</dcterms:modified>
</cp:coreProperties>
</file>