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1"/>
    <p:restoredTop sz="94668"/>
  </p:normalViewPr>
  <p:slideViewPr>
    <p:cSldViewPr snapToGrid="0">
      <p:cViewPr varScale="1">
        <p:scale>
          <a:sx n="30" d="100"/>
          <a:sy n="30" d="100"/>
        </p:scale>
        <p:origin x="511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F0656-1CD8-3542-9C58-ECA293E13D77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17F31-05F3-E047-8201-9FD8256F1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17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17F31-05F3-E047-8201-9FD8256F1D9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95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1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60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85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82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59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7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23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66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84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40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58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CB29-0519-004C-9824-F714D6DA9FC1}" type="datetimeFigureOut">
              <a:rPr lang="es-MX" smtClean="0"/>
              <a:t>26/05/25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02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4F090B-960B-6A10-3C9B-57883E3C5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" y="3968"/>
            <a:ext cx="32398494" cy="431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6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</Words>
  <Application>Microsoft Macintosh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6</cp:revision>
  <dcterms:created xsi:type="dcterms:W3CDTF">2023-09-27T20:37:33Z</dcterms:created>
  <dcterms:modified xsi:type="dcterms:W3CDTF">2025-05-27T05:13:52Z</dcterms:modified>
</cp:coreProperties>
</file>