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22"/>
    <p:restoredTop sz="94703"/>
  </p:normalViewPr>
  <p:slideViewPr>
    <p:cSldViewPr snapToGrid="0">
      <p:cViewPr varScale="1">
        <p:scale>
          <a:sx n="32" d="100"/>
          <a:sy n="32" d="100"/>
        </p:scale>
        <p:origin x="5304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F0656-1CD8-3542-9C58-ECA293E13D77}" type="datetimeFigureOut">
              <a:rPr lang="es-MX" smtClean="0"/>
              <a:t>18/03/24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17F31-05F3-E047-8201-9FD8256F1D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9172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317F31-05F3-E047-8201-9FD8256F1D9C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951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CB29-0519-004C-9824-F714D6DA9FC1}" type="datetimeFigureOut">
              <a:rPr lang="es-MX" smtClean="0"/>
              <a:t>18/03/24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5FD23-19A7-7A41-94CC-D9DF5C84C6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6137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CB29-0519-004C-9824-F714D6DA9FC1}" type="datetimeFigureOut">
              <a:rPr lang="es-MX" smtClean="0"/>
              <a:t>18/03/24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5FD23-19A7-7A41-94CC-D9DF5C84C6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5608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CB29-0519-004C-9824-F714D6DA9FC1}" type="datetimeFigureOut">
              <a:rPr lang="es-MX" smtClean="0"/>
              <a:t>18/03/24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5FD23-19A7-7A41-94CC-D9DF5C84C6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885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CB29-0519-004C-9824-F714D6DA9FC1}" type="datetimeFigureOut">
              <a:rPr lang="es-MX" smtClean="0"/>
              <a:t>18/03/24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5FD23-19A7-7A41-94CC-D9DF5C84C6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582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CB29-0519-004C-9824-F714D6DA9FC1}" type="datetimeFigureOut">
              <a:rPr lang="es-MX" smtClean="0"/>
              <a:t>18/03/24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5FD23-19A7-7A41-94CC-D9DF5C84C6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8592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CB29-0519-004C-9824-F714D6DA9FC1}" type="datetimeFigureOut">
              <a:rPr lang="es-MX" smtClean="0"/>
              <a:t>18/03/24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5FD23-19A7-7A41-94CC-D9DF5C84C6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571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CB29-0519-004C-9824-F714D6DA9FC1}" type="datetimeFigureOut">
              <a:rPr lang="es-MX" smtClean="0"/>
              <a:t>18/03/24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5FD23-19A7-7A41-94CC-D9DF5C84C6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1239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CB29-0519-004C-9824-F714D6DA9FC1}" type="datetimeFigureOut">
              <a:rPr lang="es-MX" smtClean="0"/>
              <a:t>18/03/24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5FD23-19A7-7A41-94CC-D9DF5C84C6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166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CB29-0519-004C-9824-F714D6DA9FC1}" type="datetimeFigureOut">
              <a:rPr lang="es-MX" smtClean="0"/>
              <a:t>18/03/24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5FD23-19A7-7A41-94CC-D9DF5C84C6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3848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CB29-0519-004C-9824-F714D6DA9FC1}" type="datetimeFigureOut">
              <a:rPr lang="es-MX" smtClean="0"/>
              <a:t>18/03/24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5FD23-19A7-7A41-94CC-D9DF5C84C6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5405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CB29-0519-004C-9824-F714D6DA9FC1}" type="datetimeFigureOut">
              <a:rPr lang="es-MX" smtClean="0"/>
              <a:t>18/03/24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5FD23-19A7-7A41-94CC-D9DF5C84C6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586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DCB29-0519-004C-9824-F714D6DA9FC1}" type="datetimeFigureOut">
              <a:rPr lang="es-MX" smtClean="0"/>
              <a:t>18/03/24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5FD23-19A7-7A41-94CC-D9DF5C84C6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702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F10E8BB-F3AD-83D7-7A04-B9ED05AC8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" y="3968"/>
            <a:ext cx="32400676" cy="4319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61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</Words>
  <Application>Microsoft Macintosh PowerPoint</Application>
  <PresentationFormat>Personalizado</PresentationFormat>
  <Paragraphs>1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5</cp:revision>
  <dcterms:created xsi:type="dcterms:W3CDTF">2023-09-27T20:37:33Z</dcterms:created>
  <dcterms:modified xsi:type="dcterms:W3CDTF">2024-03-18T21:43:29Z</dcterms:modified>
</cp:coreProperties>
</file>