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8BA"/>
    <a:srgbClr val="BA3376"/>
    <a:srgbClr val="8F34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/>
    <p:restoredTop sz="94707"/>
  </p:normalViewPr>
  <p:slideViewPr>
    <p:cSldViewPr snapToGrid="0">
      <p:cViewPr>
        <p:scale>
          <a:sx n="165" d="100"/>
          <a:sy n="165" d="100"/>
        </p:scale>
        <p:origin x="2392" y="1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83CB1-7653-4844-BF61-CBFB1BCD5C9A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5D11-AD4C-8B49-A374-901E0EAB62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88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575D11-AD4C-8B49-A374-901E0EAB62A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26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29488-C060-8766-86A5-403EE1D67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FD3E3F-AA95-DB61-EF95-56B57034C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C799D1-B413-2E7C-D2D1-E6245474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871CDC-8826-A4FE-1F6E-F59D4E57A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5A810-EF29-9461-D85E-305BD2B3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282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2CD2D-442C-572E-35AF-81FFAEC25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473789-9456-0B59-FDFC-552FF09F6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86F78C-D067-F588-F026-34B98700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04317A-244D-5713-E620-601BCED82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DD1A6D-B39D-7773-6E3E-9186405F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20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AD0DF0-3B58-0939-5332-515E0520A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5FBD36-CDD7-DA1C-3F87-DED8B298D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48866-A359-22B5-243D-23472FBE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F90B83-1475-92CA-4DF8-5CC16D2E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A355C8-76E7-B330-7DE6-9EF5E4AF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353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5319-027C-3A8B-BE2D-7FA005931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8A19E7-2A1F-8484-FCCA-89747A885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8CA98-3BF6-9BBD-6C70-57B774C32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DD28F6-4225-0B85-D63D-68C5793A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E32BCF-953E-23C2-3223-4B1BAE9B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01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35B887-AE8D-1FC8-4419-0AF2F2610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B298FC-5B88-CBD5-F0E2-9E6E1D352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353B9A-B700-203C-B576-A522EA37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645657-E94B-304D-3BA4-4551D2C5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D08C6E-8335-6597-F656-4FED88B3A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0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750341-FF98-68DA-7B51-33722ACF7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FF3E68-22B5-3D75-623C-0698181AA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3CEA2C-D67A-2725-1C06-09C8D0108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B0994B-83D5-FB1B-50C5-4ECC0DEFD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77A876-8CF4-4CB4-E22C-C427FD4A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D15E6B-34C3-9026-B5E9-BDD8645E5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679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68B24-3E26-FAA4-EF67-87B613532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5B7A6C-FE75-AD41-C0D3-C810BE134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414F0C-F4E4-D7E6-C980-B1FD8E49E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BD0763-75FD-D6EA-0C69-11F357A74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ACE61B-4E81-1B28-C9AE-8626FAA8E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014012-310E-C0D2-B8C9-31E9B61D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9E46ECF-0290-EE2F-35E0-DD4D1546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725072E-4F01-1036-1330-3752C52D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81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43260-5302-5F5B-570E-5B76D8CAA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0DCD652-A16F-D2A7-336E-40787AF5B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6F99D71-0494-D3CE-529A-C3FC8F24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EECF5BD-CCBB-18CC-6DED-42E6A760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33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0516B1-282D-6202-04B8-58711A4B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F8BA62-0754-E73C-15DF-066DC50D5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F0FF7B2-91AF-5D2C-62F6-4666430B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0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357B8-7548-C641-497E-0948F03D4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904282-B9CD-7031-18A8-41F262142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EE1A0-9755-E104-F3C2-BB77C000C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10339E-85A8-C244-5FAC-BB1E9D37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87434E-6088-FA04-E9C7-C5C70828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83F7A9-69C1-FC4B-7978-DE13D4E66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98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88681-5807-CCF2-3C23-25EA81B38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280828-21FD-3ADC-6E77-B2E0CCE08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817294-888E-B39C-8A0E-29404014E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307582-CBBA-D05F-E023-FB2EC31E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91D557-2718-42B1-AFCD-6116654E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89C9A9-C9B1-177D-D86A-F4892E96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76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67CA11-E6EB-4FAB-A709-6E31082E6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232FD-0674-001A-A68C-69D000393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01F56B-F7EE-017D-41A1-91AB8B0F3E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A8FF-2CB7-3840-AE8E-C480F90926C2}" type="datetimeFigureOut">
              <a:rPr lang="es-MX" smtClean="0"/>
              <a:t>29/03/24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78A4E8-8269-ACA3-6A80-FF0D4DAC7C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B69147-848F-256A-E0EA-757D9341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9FAEB-BA07-824D-827A-BB6EA7EC0D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94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C425920-6B0B-3288-2CF8-30D5C6306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BC1108E-EC32-5162-88B1-92BBF2851449}"/>
              </a:ext>
            </a:extLst>
          </p:cNvPr>
          <p:cNvSpPr txBox="1"/>
          <p:nvPr/>
        </p:nvSpPr>
        <p:spPr>
          <a:xfrm>
            <a:off x="198474" y="5543107"/>
            <a:ext cx="45223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B8A8BA"/>
                </a:solidFill>
              </a:rPr>
              <a:t>TEXTO SIMUILADO</a:t>
            </a:r>
          </a:p>
          <a:p>
            <a:r>
              <a:rPr lang="es-MX" sz="4000" dirty="0">
                <a:solidFill>
                  <a:srgbClr val="BA3376"/>
                </a:solidFill>
              </a:rPr>
              <a:t>TEXTO SIMULADO</a:t>
            </a:r>
          </a:p>
        </p:txBody>
      </p:sp>
    </p:spTree>
    <p:extLst>
      <p:ext uri="{BB962C8B-B14F-4D97-AF65-F5344CB8AC3E}">
        <p14:creationId xmlns:p14="http://schemas.microsoft.com/office/powerpoint/2010/main" val="288778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BCC3400-9099-5E9B-076B-002DBB7FE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2BEA99-F4EA-0356-63DD-7235D75FF858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1</a:t>
            </a:r>
          </a:p>
        </p:txBody>
      </p:sp>
      <p:sp>
        <p:nvSpPr>
          <p:cNvPr id="13" name="Arco 12">
            <a:extLst>
              <a:ext uri="{FF2B5EF4-FFF2-40B4-BE49-F238E27FC236}">
                <a16:creationId xmlns:a16="http://schemas.microsoft.com/office/drawing/2014/main" id="{A3153A22-F51D-4013-CF9B-3140E0EAD884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74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B099017-328C-8E6E-8FD8-9DC378A57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288DB60-C6F9-DDC1-422F-D7E16D6A2FEF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2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7EC092B-9295-C3AF-DE07-27C18745834B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016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F6EEE18-4988-ABBD-4510-7C9A73AC8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FDC514A-6805-0D76-C291-D7353A6A0467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3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6B251021-85D2-D5A1-EA2F-5B167075D8BE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6EED024-6A4B-042E-6707-D391B68AA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62DA551-6AE7-C7C3-1D0E-807B737389B1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4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B6CBED2-254E-2124-1BC7-CA8315C01ABA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59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FF50B88-EB55-26CA-51E2-C156C5973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68762BD4-F51C-E154-EE2A-0E44B95C913D}"/>
              </a:ext>
            </a:extLst>
          </p:cNvPr>
          <p:cNvSpPr txBox="1"/>
          <p:nvPr/>
        </p:nvSpPr>
        <p:spPr>
          <a:xfrm>
            <a:off x="11626904" y="6273994"/>
            <a:ext cx="360420" cy="380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rgbClr val="8F3459"/>
                </a:solidFill>
              </a:rPr>
              <a:t>5</a:t>
            </a:r>
          </a:p>
        </p:txBody>
      </p:sp>
      <p:sp>
        <p:nvSpPr>
          <p:cNvPr id="6" name="Arco 5">
            <a:extLst>
              <a:ext uri="{FF2B5EF4-FFF2-40B4-BE49-F238E27FC236}">
                <a16:creationId xmlns:a16="http://schemas.microsoft.com/office/drawing/2014/main" id="{E0BEE098-B30B-6838-26ED-B192B5337CEA}"/>
              </a:ext>
            </a:extLst>
          </p:cNvPr>
          <p:cNvSpPr/>
          <p:nvPr/>
        </p:nvSpPr>
        <p:spPr>
          <a:xfrm rot="13500000">
            <a:off x="11656463" y="6242387"/>
            <a:ext cx="443654" cy="443654"/>
          </a:xfrm>
          <a:prstGeom prst="arc">
            <a:avLst/>
          </a:prstGeom>
          <a:ln>
            <a:solidFill>
              <a:srgbClr val="BA337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564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</Words>
  <Application>Microsoft Macintosh PowerPoint</Application>
  <PresentationFormat>Panorámica</PresentationFormat>
  <Paragraphs>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10</cp:revision>
  <dcterms:created xsi:type="dcterms:W3CDTF">2023-09-25T00:52:32Z</dcterms:created>
  <dcterms:modified xsi:type="dcterms:W3CDTF">2024-03-29T19:07:48Z</dcterms:modified>
</cp:coreProperties>
</file>